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3ADE1E-D2A8-4CAF-88EC-54AEB17FBD45}" v="9" dt="2025-12-13T04:34:18.8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nstessee iim" userId="4c96c966d4e0f1c3" providerId="LiveId" clId="{5B12097D-8FB3-42BE-A966-0D5C68020130}"/>
    <pc:docChg chg="undo custSel delSld modSld">
      <pc:chgData name="nnstessee iim" userId="4c96c966d4e0f1c3" providerId="LiveId" clId="{5B12097D-8FB3-42BE-A966-0D5C68020130}" dt="2025-12-13T05:14:08.894" v="406" actId="20577"/>
      <pc:docMkLst>
        <pc:docMk/>
      </pc:docMkLst>
      <pc:sldChg chg="modSp mod">
        <pc:chgData name="nnstessee iim" userId="4c96c966d4e0f1c3" providerId="LiveId" clId="{5B12097D-8FB3-42BE-A966-0D5C68020130}" dt="2025-12-13T04:25:13.475" v="320" actId="20577"/>
        <pc:sldMkLst>
          <pc:docMk/>
          <pc:sldMk cId="1864634693" sldId="258"/>
        </pc:sldMkLst>
        <pc:spChg chg="mod">
          <ac:chgData name="nnstessee iim" userId="4c96c966d4e0f1c3" providerId="LiveId" clId="{5B12097D-8FB3-42BE-A966-0D5C68020130}" dt="2025-12-13T04:25:13.475" v="320" actId="20577"/>
          <ac:spMkLst>
            <pc:docMk/>
            <pc:sldMk cId="1864634693" sldId="258"/>
            <ac:spMk id="3" creationId="{040D9381-79DA-28A0-9C8E-9538E594A94A}"/>
          </ac:spMkLst>
        </pc:spChg>
      </pc:sldChg>
      <pc:sldChg chg="modSp mod">
        <pc:chgData name="nnstessee iim" userId="4c96c966d4e0f1c3" providerId="LiveId" clId="{5B12097D-8FB3-42BE-A966-0D5C68020130}" dt="2025-12-12T19:34:22.108" v="217" actId="20577"/>
        <pc:sldMkLst>
          <pc:docMk/>
          <pc:sldMk cId="3345480352" sldId="259"/>
        </pc:sldMkLst>
        <pc:spChg chg="mod">
          <ac:chgData name="nnstessee iim" userId="4c96c966d4e0f1c3" providerId="LiveId" clId="{5B12097D-8FB3-42BE-A966-0D5C68020130}" dt="2025-12-12T19:34:22.108" v="217" actId="20577"/>
          <ac:spMkLst>
            <pc:docMk/>
            <pc:sldMk cId="3345480352" sldId="259"/>
            <ac:spMk id="3" creationId="{5FE78FC0-EC29-603E-F730-EB1822B2E72E}"/>
          </ac:spMkLst>
        </pc:spChg>
      </pc:sldChg>
      <pc:sldChg chg="addSp modSp mod">
        <pc:chgData name="nnstessee iim" userId="4c96c966d4e0f1c3" providerId="LiveId" clId="{5B12097D-8FB3-42BE-A966-0D5C68020130}" dt="2025-12-13T04:34:32.066" v="339" actId="1076"/>
        <pc:sldMkLst>
          <pc:docMk/>
          <pc:sldMk cId="3745058677" sldId="260"/>
        </pc:sldMkLst>
        <pc:spChg chg="mod">
          <ac:chgData name="nnstessee iim" userId="4c96c966d4e0f1c3" providerId="LiveId" clId="{5B12097D-8FB3-42BE-A966-0D5C68020130}" dt="2025-12-13T04:28:23.710" v="324" actId="962"/>
          <ac:spMkLst>
            <pc:docMk/>
            <pc:sldMk cId="3745058677" sldId="260"/>
            <ac:spMk id="3" creationId="{4510CE18-DC24-F95D-E67B-4821BE78E9EB}"/>
          </ac:spMkLst>
        </pc:spChg>
        <pc:picChg chg="add mod modCrop">
          <ac:chgData name="nnstessee iim" userId="4c96c966d4e0f1c3" providerId="LiveId" clId="{5B12097D-8FB3-42BE-A966-0D5C68020130}" dt="2025-12-13T04:28:42.665" v="331" actId="1076"/>
          <ac:picMkLst>
            <pc:docMk/>
            <pc:sldMk cId="3745058677" sldId="260"/>
            <ac:picMk id="5" creationId="{5E0232C3-3015-1332-4E78-2ADA9FF39E5C}"/>
          </ac:picMkLst>
        </pc:picChg>
        <pc:picChg chg="add mod modCrop">
          <ac:chgData name="nnstessee iim" userId="4c96c966d4e0f1c3" providerId="LiveId" clId="{5B12097D-8FB3-42BE-A966-0D5C68020130}" dt="2025-12-13T04:34:32.066" v="339" actId="1076"/>
          <ac:picMkLst>
            <pc:docMk/>
            <pc:sldMk cId="3745058677" sldId="260"/>
            <ac:picMk id="7" creationId="{FBB57922-9F8B-D887-D6C6-A8B5D0C3A835}"/>
          </ac:picMkLst>
        </pc:picChg>
      </pc:sldChg>
      <pc:sldChg chg="addSp delSp modSp mod">
        <pc:chgData name="nnstessee iim" userId="4c96c966d4e0f1c3" providerId="LiveId" clId="{5B12097D-8FB3-42BE-A966-0D5C68020130}" dt="2025-12-13T04:24:28.178" v="318" actId="1076"/>
        <pc:sldMkLst>
          <pc:docMk/>
          <pc:sldMk cId="4041662254" sldId="261"/>
        </pc:sldMkLst>
        <pc:picChg chg="del">
          <ac:chgData name="nnstessee iim" userId="4c96c966d4e0f1c3" providerId="LiveId" clId="{5B12097D-8FB3-42BE-A966-0D5C68020130}" dt="2025-12-13T04:24:03.073" v="308" actId="478"/>
          <ac:picMkLst>
            <pc:docMk/>
            <pc:sldMk cId="4041662254" sldId="261"/>
            <ac:picMk id="5" creationId="{81E299F9-AFB2-5FAD-8C75-F3503970A3A8}"/>
          </ac:picMkLst>
        </pc:picChg>
        <pc:picChg chg="add mod modCrop">
          <ac:chgData name="nnstessee iim" userId="4c96c966d4e0f1c3" providerId="LiveId" clId="{5B12097D-8FB3-42BE-A966-0D5C68020130}" dt="2025-12-13T04:24:28.178" v="318" actId="1076"/>
          <ac:picMkLst>
            <pc:docMk/>
            <pc:sldMk cId="4041662254" sldId="261"/>
            <ac:picMk id="6" creationId="{236DF6E9-4452-042D-40F2-A6C6CFB0201F}"/>
          </ac:picMkLst>
        </pc:picChg>
      </pc:sldChg>
      <pc:sldChg chg="addSp delSp modSp mod">
        <pc:chgData name="nnstessee iim" userId="4c96c966d4e0f1c3" providerId="LiveId" clId="{5B12097D-8FB3-42BE-A966-0D5C68020130}" dt="2025-12-12T19:38:07.390" v="244" actId="1076"/>
        <pc:sldMkLst>
          <pc:docMk/>
          <pc:sldMk cId="3229175805" sldId="262"/>
        </pc:sldMkLst>
        <pc:spChg chg="add del">
          <ac:chgData name="nnstessee iim" userId="4c96c966d4e0f1c3" providerId="LiveId" clId="{5B12097D-8FB3-42BE-A966-0D5C68020130}" dt="2025-12-12T19:36:50.940" v="226" actId="478"/>
          <ac:spMkLst>
            <pc:docMk/>
            <pc:sldMk cId="3229175805" sldId="262"/>
            <ac:spMk id="4" creationId="{BE1A3155-9249-F4AB-FE89-AE3B460F18B9}"/>
          </ac:spMkLst>
        </pc:spChg>
        <pc:picChg chg="mod">
          <ac:chgData name="nnstessee iim" userId="4c96c966d4e0f1c3" providerId="LiveId" clId="{5B12097D-8FB3-42BE-A966-0D5C68020130}" dt="2025-12-12T19:37:19.613" v="232" actId="1076"/>
          <ac:picMkLst>
            <pc:docMk/>
            <pc:sldMk cId="3229175805" sldId="262"/>
            <ac:picMk id="8" creationId="{08263EA6-E6C3-4B0A-323E-B6D8D68D332B}"/>
          </ac:picMkLst>
        </pc:picChg>
        <pc:cxnChg chg="add mod">
          <ac:chgData name="nnstessee iim" userId="4c96c966d4e0f1c3" providerId="LiveId" clId="{5B12097D-8FB3-42BE-A966-0D5C68020130}" dt="2025-12-12T19:37:24.886" v="233" actId="208"/>
          <ac:cxnSpMkLst>
            <pc:docMk/>
            <pc:sldMk cId="3229175805" sldId="262"/>
            <ac:cxnSpMk id="7" creationId="{108A7B31-FCC2-48D8-32AA-2EE9A1B6B602}"/>
          </ac:cxnSpMkLst>
        </pc:cxnChg>
        <pc:cxnChg chg="add mod">
          <ac:chgData name="nnstessee iim" userId="4c96c966d4e0f1c3" providerId="LiveId" clId="{5B12097D-8FB3-42BE-A966-0D5C68020130}" dt="2025-12-12T19:38:07.390" v="244" actId="1076"/>
          <ac:cxnSpMkLst>
            <pc:docMk/>
            <pc:sldMk cId="3229175805" sldId="262"/>
            <ac:cxnSpMk id="13" creationId="{6FDD14AD-6999-FD1A-267C-C082B2FE298B}"/>
          </ac:cxnSpMkLst>
        </pc:cxnChg>
      </pc:sldChg>
      <pc:sldChg chg="del">
        <pc:chgData name="nnstessee iim" userId="4c96c966d4e0f1c3" providerId="LiveId" clId="{5B12097D-8FB3-42BE-A966-0D5C68020130}" dt="2025-12-12T19:36:31.467" v="224" actId="2696"/>
        <pc:sldMkLst>
          <pc:docMk/>
          <pc:sldMk cId="1261566711" sldId="263"/>
        </pc:sldMkLst>
      </pc:sldChg>
      <pc:sldChg chg="addSp delSp modSp mod">
        <pc:chgData name="nnstessee iim" userId="4c96c966d4e0f1c3" providerId="LiveId" clId="{5B12097D-8FB3-42BE-A966-0D5C68020130}" dt="2025-12-13T04:19:03.771" v="296" actId="732"/>
        <pc:sldMkLst>
          <pc:docMk/>
          <pc:sldMk cId="283274955" sldId="264"/>
        </pc:sldMkLst>
        <pc:picChg chg="del">
          <ac:chgData name="nnstessee iim" userId="4c96c966d4e0f1c3" providerId="LiveId" clId="{5B12097D-8FB3-42BE-A966-0D5C68020130}" dt="2025-12-13T04:17:42.587" v="276" actId="478"/>
          <ac:picMkLst>
            <pc:docMk/>
            <pc:sldMk cId="283274955" sldId="264"/>
            <ac:picMk id="6" creationId="{1568A9E3-CBDA-1237-8E93-AE557CBAB977}"/>
          </ac:picMkLst>
        </pc:picChg>
        <pc:picChg chg="add mod modCrop">
          <ac:chgData name="nnstessee iim" userId="4c96c966d4e0f1c3" providerId="LiveId" clId="{5B12097D-8FB3-42BE-A966-0D5C68020130}" dt="2025-12-13T04:19:03.771" v="296" actId="732"/>
          <ac:picMkLst>
            <pc:docMk/>
            <pc:sldMk cId="283274955" sldId="264"/>
            <ac:picMk id="7" creationId="{8940CC55-AE03-6BF0-8C4A-02C41C435D23}"/>
          </ac:picMkLst>
        </pc:picChg>
        <pc:picChg chg="del">
          <ac:chgData name="nnstessee iim" userId="4c96c966d4e0f1c3" providerId="LiveId" clId="{5B12097D-8FB3-42BE-A966-0D5C68020130}" dt="2025-12-13T04:17:42.587" v="276" actId="478"/>
          <ac:picMkLst>
            <pc:docMk/>
            <pc:sldMk cId="283274955" sldId="264"/>
            <ac:picMk id="8" creationId="{E7601CF4-E607-35A1-F996-81EADDE82851}"/>
          </ac:picMkLst>
        </pc:picChg>
        <pc:cxnChg chg="add del mod">
          <ac:chgData name="nnstessee iim" userId="4c96c966d4e0f1c3" providerId="LiveId" clId="{5B12097D-8FB3-42BE-A966-0D5C68020130}" dt="2025-12-13T04:18:27.322" v="288" actId="478"/>
          <ac:cxnSpMkLst>
            <pc:docMk/>
            <pc:sldMk cId="283274955" sldId="264"/>
            <ac:cxnSpMk id="4" creationId="{9837CA55-8D47-A16A-9371-18DA2B080C09}"/>
          </ac:cxnSpMkLst>
        </pc:cxnChg>
      </pc:sldChg>
      <pc:sldChg chg="addSp modSp mod">
        <pc:chgData name="nnstessee iim" userId="4c96c966d4e0f1c3" providerId="LiveId" clId="{5B12097D-8FB3-42BE-A966-0D5C68020130}" dt="2025-12-12T19:40:01.365" v="273" actId="1076"/>
        <pc:sldMkLst>
          <pc:docMk/>
          <pc:sldMk cId="3958211511" sldId="265"/>
        </pc:sldMkLst>
        <pc:spChg chg="mod">
          <ac:chgData name="nnstessee iim" userId="4c96c966d4e0f1c3" providerId="LiveId" clId="{5B12097D-8FB3-42BE-A966-0D5C68020130}" dt="2025-12-12T19:39:43.261" v="269" actId="14100"/>
          <ac:spMkLst>
            <pc:docMk/>
            <pc:sldMk cId="3958211511" sldId="265"/>
            <ac:spMk id="3" creationId="{13ECBF46-890B-3D2F-DCE5-685DDB57EE01}"/>
          </ac:spMkLst>
        </pc:spChg>
        <pc:picChg chg="mod">
          <ac:chgData name="nnstessee iim" userId="4c96c966d4e0f1c3" providerId="LiveId" clId="{5B12097D-8FB3-42BE-A966-0D5C68020130}" dt="2025-12-12T19:39:23.797" v="263" actId="14100"/>
          <ac:picMkLst>
            <pc:docMk/>
            <pc:sldMk cId="3958211511" sldId="265"/>
            <ac:picMk id="4" creationId="{8CCB714B-6C78-1923-C446-7405AF636814}"/>
          </ac:picMkLst>
        </pc:picChg>
        <pc:picChg chg="mod">
          <ac:chgData name="nnstessee iim" userId="4c96c966d4e0f1c3" providerId="LiveId" clId="{5B12097D-8FB3-42BE-A966-0D5C68020130}" dt="2025-12-12T19:39:39.117" v="268" actId="1076"/>
          <ac:picMkLst>
            <pc:docMk/>
            <pc:sldMk cId="3958211511" sldId="265"/>
            <ac:picMk id="6" creationId="{8BA6DF42-5D4E-E767-2ACA-C28881E7D6DA}"/>
          </ac:picMkLst>
        </pc:picChg>
        <pc:picChg chg="mod">
          <ac:chgData name="nnstessee iim" userId="4c96c966d4e0f1c3" providerId="LiveId" clId="{5B12097D-8FB3-42BE-A966-0D5C68020130}" dt="2025-12-12T19:39:58.421" v="272" actId="1076"/>
          <ac:picMkLst>
            <pc:docMk/>
            <pc:sldMk cId="3958211511" sldId="265"/>
            <ac:picMk id="8" creationId="{CC072302-2BA1-DD14-A76B-C9B61B4C4BEB}"/>
          </ac:picMkLst>
        </pc:picChg>
        <pc:cxnChg chg="add mod">
          <ac:chgData name="nnstessee iim" userId="4c96c966d4e0f1c3" providerId="LiveId" clId="{5B12097D-8FB3-42BE-A966-0D5C68020130}" dt="2025-12-12T19:39:53.574" v="271" actId="1076"/>
          <ac:cxnSpMkLst>
            <pc:docMk/>
            <pc:sldMk cId="3958211511" sldId="265"/>
            <ac:cxnSpMk id="5" creationId="{599C78F7-5EAD-017E-6849-D384A3065CCF}"/>
          </ac:cxnSpMkLst>
        </pc:cxnChg>
        <pc:cxnChg chg="add mod">
          <ac:chgData name="nnstessee iim" userId="4c96c966d4e0f1c3" providerId="LiveId" clId="{5B12097D-8FB3-42BE-A966-0D5C68020130}" dt="2025-12-12T19:40:01.365" v="273" actId="1076"/>
          <ac:cxnSpMkLst>
            <pc:docMk/>
            <pc:sldMk cId="3958211511" sldId="265"/>
            <ac:cxnSpMk id="7" creationId="{908997C1-8AF7-5B82-BC3E-D6C82B1D6D8C}"/>
          </ac:cxnSpMkLst>
        </pc:cxnChg>
      </pc:sldChg>
      <pc:sldChg chg="addSp delSp modSp mod">
        <pc:chgData name="nnstessee iim" userId="4c96c966d4e0f1c3" providerId="LiveId" clId="{5B12097D-8FB3-42BE-A966-0D5C68020130}" dt="2025-12-13T04:23:46.681" v="307" actId="1076"/>
        <pc:sldMkLst>
          <pc:docMk/>
          <pc:sldMk cId="2938896648" sldId="266"/>
        </pc:sldMkLst>
        <pc:picChg chg="add mod modCrop">
          <ac:chgData name="nnstessee iim" userId="4c96c966d4e0f1c3" providerId="LiveId" clId="{5B12097D-8FB3-42BE-A966-0D5C68020130}" dt="2025-12-13T04:23:46.681" v="307" actId="1076"/>
          <ac:picMkLst>
            <pc:docMk/>
            <pc:sldMk cId="2938896648" sldId="266"/>
            <ac:picMk id="5" creationId="{2660F682-3A33-58C5-29F1-D4BC045CA97C}"/>
          </ac:picMkLst>
        </pc:picChg>
        <pc:picChg chg="del">
          <ac:chgData name="nnstessee iim" userId="4c96c966d4e0f1c3" providerId="LiveId" clId="{5B12097D-8FB3-42BE-A966-0D5C68020130}" dt="2025-12-13T04:23:20.543" v="297" actId="478"/>
          <ac:picMkLst>
            <pc:docMk/>
            <pc:sldMk cId="2938896648" sldId="266"/>
            <ac:picMk id="6" creationId="{0B4969E5-6C9B-B9B9-53D9-C5D53212581D}"/>
          </ac:picMkLst>
        </pc:picChg>
      </pc:sldChg>
      <pc:sldChg chg="addSp modSp mod">
        <pc:chgData name="nnstessee iim" userId="4c96c966d4e0f1c3" providerId="LiveId" clId="{5B12097D-8FB3-42BE-A966-0D5C68020130}" dt="2025-12-13T05:14:08.894" v="406" actId="20577"/>
        <pc:sldMkLst>
          <pc:docMk/>
          <pc:sldMk cId="3081330959" sldId="267"/>
        </pc:sldMkLst>
        <pc:spChg chg="mod">
          <ac:chgData name="nnstessee iim" userId="4c96c966d4e0f1c3" providerId="LiveId" clId="{5B12097D-8FB3-42BE-A966-0D5C68020130}" dt="2025-12-13T05:14:08.894" v="406" actId="20577"/>
          <ac:spMkLst>
            <pc:docMk/>
            <pc:sldMk cId="3081330959" sldId="267"/>
            <ac:spMk id="3" creationId="{A7C80BD0-286D-EE99-93E4-3847D8623E39}"/>
          </ac:spMkLst>
        </pc:spChg>
        <pc:picChg chg="add mod">
          <ac:chgData name="nnstessee iim" userId="4c96c966d4e0f1c3" providerId="LiveId" clId="{5B12097D-8FB3-42BE-A966-0D5C68020130}" dt="2025-12-12T19:35:53.405" v="223" actId="1076"/>
          <ac:picMkLst>
            <pc:docMk/>
            <pc:sldMk cId="3081330959" sldId="267"/>
            <ac:picMk id="5" creationId="{B24498FB-018C-A163-C402-83D49CE942DE}"/>
          </ac:picMkLst>
        </pc:picChg>
      </pc:sldChg>
    </pc:docChg>
  </pc:docChgLst>
</pc:chgInfo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9770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7901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2534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880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85336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3520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2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5694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3030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0095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623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E01B3DC-E5D9-4721-A8D2-7D08D60CE7B7}" type="datetimeFigureOut">
              <a:rPr lang="ru-RU" smtClean="0"/>
              <a:t>13.12.2025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931BBF02-63C0-4FC0-A590-863A27AC48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3403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furniture-api-showcase.vercel.app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Mid-century Modern Table Lamp">
            <a:extLst>
              <a:ext uri="{FF2B5EF4-FFF2-40B4-BE49-F238E27FC236}">
                <a16:creationId xmlns:a16="http://schemas.microsoft.com/office/drawing/2014/main" id="{B790B057-3231-B462-FA78-E2AFFEE9D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9719" y="2809655"/>
            <a:ext cx="3258776" cy="325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B99EAD9-BB68-71CA-CD3D-63E1CD9EE6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6273" y="6274970"/>
            <a:ext cx="9418320" cy="382292"/>
          </a:xfrm>
        </p:spPr>
        <p:txBody>
          <a:bodyPr>
            <a:normAutofit lnSpcReduction="10000"/>
          </a:bodyPr>
          <a:lstStyle/>
          <a:p>
            <a:pPr algn="r"/>
            <a:r>
              <a:rPr lang="ru-RU" dirty="0"/>
              <a:t>Яковлева Анастасия ПР-31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FEF2E7-8B91-4F8C-8D34-B976F2323D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391884"/>
            <a:ext cx="9921943" cy="2371865"/>
          </a:xfrm>
        </p:spPr>
        <p:txBody>
          <a:bodyPr>
            <a:normAutofit/>
          </a:bodyPr>
          <a:lstStyle/>
          <a:p>
            <a:r>
              <a:rPr lang="ru-RU" sz="5800" dirty="0">
                <a:solidFill>
                  <a:schemeClr val="accent6">
                    <a:lumMod val="75000"/>
                  </a:schemeClr>
                </a:solidFill>
              </a:rPr>
              <a:t>Разработка мобильного приложения для производства мебели</a:t>
            </a:r>
          </a:p>
        </p:txBody>
      </p:sp>
      <p:pic>
        <p:nvPicPr>
          <p:cNvPr id="1030" name="Picture 6" descr="Garden Lux Table">
            <a:extLst>
              <a:ext uri="{FF2B5EF4-FFF2-40B4-BE49-F238E27FC236}">
                <a16:creationId xmlns:a16="http://schemas.microsoft.com/office/drawing/2014/main" id="{FA6FC2DE-9088-6961-7DC5-28CA11CB71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795" y="2809655"/>
            <a:ext cx="3258776" cy="325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arden Bliss Chair">
            <a:extLst>
              <a:ext uri="{FF2B5EF4-FFF2-40B4-BE49-F238E27FC236}">
                <a16:creationId xmlns:a16="http://schemas.microsoft.com/office/drawing/2014/main" id="{91EFF6A9-6489-1C97-EF6A-F846ACCCA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872" y="2809656"/>
            <a:ext cx="3258775" cy="32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11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C6DD4-7EF6-CEA3-8329-17BCAB314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A6C5F-909A-794B-706A-3DB10711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306" y="0"/>
            <a:ext cx="9692640" cy="1325562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Функционал Работника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BCB0FE-5A21-A6F7-5F99-D067E888B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06" y="1691323"/>
            <a:ext cx="6802358" cy="4923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При нажатии на кнопку «Произвести» или «Продолжить» работник попадает на экран Производство</a:t>
            </a:r>
          </a:p>
          <a:p>
            <a:pPr marL="0" indent="0">
              <a:buNone/>
            </a:pPr>
            <a:r>
              <a:rPr lang="ru-RU" dirty="0"/>
              <a:t>Он видит информацию о заказе и все доступные детали, которые может использовать при производстве. Кнопка «Завершить производство» меняет статус заказа на «Готов», что отображается как у работника, так и у заказчика</a:t>
            </a:r>
          </a:p>
        </p:txBody>
      </p:sp>
      <p:pic>
        <p:nvPicPr>
          <p:cNvPr id="5" name="Рисунок 4" descr="Изображение выглядит как снимок экрана, Мобильный телефон, Устройство связи, Мобильное устройств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660F682-3A33-58C5-29F1-D4BC045CA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5" t="9230" r="34114" b="9744"/>
          <a:stretch>
            <a:fillRect/>
          </a:stretch>
        </p:blipFill>
        <p:spPr>
          <a:xfrm>
            <a:off x="7174523" y="201387"/>
            <a:ext cx="3770484" cy="665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896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9B770-501D-3A90-CB2B-93A17E6F0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31B5A7-3772-2E6B-7865-CABC69161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306" y="365760"/>
            <a:ext cx="9692640" cy="1325562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Перспективы разработки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C80BD0-286D-EE99-93E4-3847D8623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06" y="2091448"/>
            <a:ext cx="5349694" cy="3472774"/>
          </a:xfrm>
        </p:spPr>
        <p:txBody>
          <a:bodyPr>
            <a:normAutofit/>
          </a:bodyPr>
          <a:lstStyle/>
          <a:p>
            <a:r>
              <a:rPr lang="ru-RU" dirty="0"/>
              <a:t>Реализация настроек аккаунта для всех пользователей</a:t>
            </a:r>
          </a:p>
          <a:p>
            <a:r>
              <a:rPr lang="ru-RU" dirty="0"/>
              <a:t>Доработка функциональности использования деталей при производстве</a:t>
            </a:r>
          </a:p>
          <a:p>
            <a:r>
              <a:rPr lang="ru-RU" dirty="0"/>
              <a:t>Доработка системы скидок</a:t>
            </a:r>
          </a:p>
          <a:p>
            <a:r>
              <a:rPr lang="ru-RU" dirty="0"/>
              <a:t>Добавление роли Администратора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4498FB-018C-A163-C402-83D49CE94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298" y="2091448"/>
            <a:ext cx="3861880" cy="386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330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5AD806-83B3-ADC8-E59B-B9F4A0C98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306" y="365760"/>
            <a:ext cx="9692640" cy="1325562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О разработке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51C2E8-5835-8314-CD5B-A31A1C414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06" y="2091448"/>
            <a:ext cx="9263456" cy="34727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Программа предназначена для управления мебельным производством. Приложение автоматизирует процессы производства мебели, управление деталями и взаимодействие между клиентами, поставщиками и работниками.</a:t>
            </a:r>
          </a:p>
          <a:p>
            <a:pPr marL="0" indent="0">
              <a:buNone/>
            </a:pPr>
            <a:r>
              <a:rPr lang="ru-RU" b="1" dirty="0"/>
              <a:t>Назначение системы:</a:t>
            </a:r>
          </a:p>
          <a:p>
            <a:r>
              <a:rPr lang="ru-RU" dirty="0"/>
              <a:t>Клиенты – выбор мебели из каталога, оформление заказов, отслеживание статусов</a:t>
            </a:r>
          </a:p>
          <a:p>
            <a:r>
              <a:rPr lang="ru-RU" dirty="0"/>
              <a:t>Поставщики – управление каталогом деталей (болты, гайки, ткани и т.д.)</a:t>
            </a:r>
          </a:p>
          <a:p>
            <a:r>
              <a:rPr lang="ru-RU" dirty="0"/>
              <a:t>Работники – контроль производственного процесса, подбор деталей для заказов</a:t>
            </a:r>
          </a:p>
        </p:txBody>
      </p:sp>
    </p:spTree>
    <p:extLst>
      <p:ext uri="{BB962C8B-B14F-4D97-AF65-F5344CB8AC3E}">
        <p14:creationId xmlns:p14="http://schemas.microsoft.com/office/powerpoint/2010/main" val="2566653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E5AA94-859F-9E4D-EFCC-A73D2107B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F18FA-A834-1E17-5890-2578051E3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306" y="365760"/>
            <a:ext cx="9692640" cy="1325562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Цели и задачи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0D9381-79DA-28A0-9C8E-9538E594A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06" y="2091448"/>
            <a:ext cx="9263456" cy="347277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b="1" dirty="0"/>
              <a:t>Цель</a:t>
            </a:r>
            <a:r>
              <a:rPr lang="ru-RU" dirty="0"/>
              <a:t>: создание мобильного приложения для автоматизации полного цикла мебельного производства - от заказа клиента до поставки комплектующих и контроля сборки</a:t>
            </a:r>
          </a:p>
          <a:p>
            <a:pPr marL="0" indent="0">
              <a:buNone/>
            </a:pPr>
            <a:r>
              <a:rPr lang="ru-RU" b="1" dirty="0"/>
              <a:t>Задачи:</a:t>
            </a:r>
          </a:p>
          <a:p>
            <a:r>
              <a:rPr lang="ru-RU" dirty="0"/>
              <a:t>Изучить предметную область</a:t>
            </a:r>
          </a:p>
          <a:p>
            <a:r>
              <a:rPr lang="ru-RU" dirty="0"/>
              <a:t>Подобрать средства для разработки программного продукта</a:t>
            </a:r>
          </a:p>
          <a:p>
            <a:r>
              <a:rPr lang="ru-RU" dirty="0"/>
              <a:t>Разработать дизайн</a:t>
            </a:r>
          </a:p>
          <a:p>
            <a:r>
              <a:rPr lang="ru-RU" dirty="0"/>
              <a:t>Учесть требования</a:t>
            </a:r>
          </a:p>
          <a:p>
            <a:r>
              <a:rPr lang="ru-RU" dirty="0"/>
              <a:t>Разработать удобное и интуитивно понятное мобильное приложение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4634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F938C-2401-E956-7C78-C0D9F2E784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C06E55-C95E-C637-6294-88342713E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306" y="365760"/>
            <a:ext cx="9692640" cy="1325562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Функциональные характеристики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E78FC0-EC29-603E-F730-EB1822B2E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06" y="2091448"/>
            <a:ext cx="9263456" cy="3472774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/>
              <a:t>Ролевая модель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Управление данными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Проверка валидности входных данных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5480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86F48-0EAB-7A83-BF9C-FC255B47C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C8998D-C6F5-195A-717B-1CBAE04A2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306" y="365760"/>
            <a:ext cx="9692640" cy="1325562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Использованные инструменты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10CE18-DC24-F95D-E67B-4821BE78E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06" y="2091448"/>
            <a:ext cx="9263456" cy="3472774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/>
              <a:t>База данных </a:t>
            </a:r>
            <a:r>
              <a:rPr lang="en-US" dirty="0"/>
              <a:t>Room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Карусель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Нижняя и </a:t>
            </a:r>
            <a:r>
              <a:rPr lang="ru-RU" dirty="0" err="1"/>
              <a:t>таб</a:t>
            </a:r>
            <a:r>
              <a:rPr lang="ru-RU" dirty="0"/>
              <a:t> навигации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API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Furniture Ecom</a:t>
            </a:r>
            <a:endParaRPr lang="ru-RU" dirty="0">
              <a:solidFill>
                <a:schemeClr val="accent3">
                  <a:lumMod val="7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ru-RU" dirty="0"/>
          </a:p>
        </p:txBody>
      </p:sp>
      <p:pic>
        <p:nvPicPr>
          <p:cNvPr id="5" name="Рисунок 4" descr="Изображение выглядит как текст, Графика, графический дизайн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5E0232C3-3015-1332-4E78-2ADA9FF39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13" t="6134" r="13033" b="9822"/>
          <a:stretch>
            <a:fillRect/>
          </a:stretch>
        </p:blipFill>
        <p:spPr>
          <a:xfrm>
            <a:off x="565436" y="4090684"/>
            <a:ext cx="6016236" cy="2401556"/>
          </a:xfrm>
          <a:prstGeom prst="rect">
            <a:avLst/>
          </a:prstGeom>
        </p:spPr>
      </p:pic>
      <p:pic>
        <p:nvPicPr>
          <p:cNvPr id="7" name="Рисунок 6" descr="Изображение выглядит как компьютер, ноутбук, Пробел, Нетбук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BB57922-9F8B-D887-D6C6-A8B5D0C3A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00" t="12601" r="20837" b="14871"/>
          <a:stretch>
            <a:fillRect/>
          </a:stretch>
        </p:blipFill>
        <p:spPr>
          <a:xfrm>
            <a:off x="6096000" y="1691322"/>
            <a:ext cx="5345723" cy="497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058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B1E50-9BDD-8F7B-1251-E7359E2E2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C77755-F16E-3F07-E116-C05E158D5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306" y="365760"/>
            <a:ext cx="9692640" cy="1325562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Главное окно программы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5EC6E1-A58F-77EF-CEA1-F2BDB445E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06" y="2091448"/>
            <a:ext cx="5349694" cy="34727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На главном окне форма входа/регистрации пользователя с выбором роли: клиент, поставщик, работник</a:t>
            </a:r>
          </a:p>
        </p:txBody>
      </p:sp>
      <p:pic>
        <p:nvPicPr>
          <p:cNvPr id="6" name="Рисунок 5" descr="Изображение выглядит как снимок экрана, Мобильный телефон, Мобильное устройство, Портативное устройство связи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36DF6E9-4452-042D-40F2-A6C6CFB02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33" t="9817" r="33260" b="9304"/>
          <a:stretch>
            <a:fillRect/>
          </a:stretch>
        </p:blipFill>
        <p:spPr>
          <a:xfrm>
            <a:off x="7647417" y="0"/>
            <a:ext cx="3798277" cy="6896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662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89AB1-4379-6AC1-0D9D-1724B8749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83521D-5CC2-8203-8A3A-56EBD67BE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306" y="0"/>
            <a:ext cx="9692640" cy="1325562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Функционал Клиента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2781E9-0F30-B616-F8F3-94CC25D65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07" y="1691323"/>
            <a:ext cx="3991064" cy="4923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У клиента есть 3 экрана, навигация между которыми реализована с помощью </a:t>
            </a:r>
            <a:r>
              <a:rPr lang="en-US" dirty="0"/>
              <a:t>Bottom Navigation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На первом экране карточки товаров, перелистывающиеся в карусели. Присутствует сортировка по категориям мебели </a:t>
            </a:r>
            <a:r>
              <a:rPr lang="en-US" dirty="0"/>
              <a:t>Tab Layout</a:t>
            </a:r>
          </a:p>
          <a:p>
            <a:pPr marL="0" indent="0">
              <a:buNone/>
            </a:pPr>
            <a:r>
              <a:rPr lang="ru-RU" dirty="0"/>
              <a:t>В корзине можно оформить заказ, меняя количество добавленной мебели, или удалить</a:t>
            </a:r>
          </a:p>
          <a:p>
            <a:pPr marL="0" indent="0">
              <a:buNone/>
            </a:pPr>
            <a:r>
              <a:rPr lang="ru-RU" dirty="0"/>
              <a:t>В мои заказы виден статус оформленных заказов</a:t>
            </a:r>
          </a:p>
        </p:txBody>
      </p:sp>
      <p:pic>
        <p:nvPicPr>
          <p:cNvPr id="6" name="Рисунок 5" descr="Изображение выглядит как текст, мебель, снимок экрана,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D0AC8C4-E2BC-B5BC-2127-3189B521B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6458" y="2490282"/>
            <a:ext cx="1856037" cy="4124527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, снимок экрана, программное обеспечение, Значок на компьютер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08263EA6-E6C3-4B0A-323E-B6D8D68D3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6121" y="1325562"/>
            <a:ext cx="1856038" cy="4124528"/>
          </a:xfrm>
          <a:prstGeom prst="rect">
            <a:avLst/>
          </a:prstGeom>
        </p:spPr>
      </p:pic>
      <p:pic>
        <p:nvPicPr>
          <p:cNvPr id="10" name="Рисунок 9" descr="Изображение выглядит как текст, снимок экрана, программное обеспечение, веб-страниц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3FA01D0-8866-B783-70AB-9AC6A76F3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5786" y="2490281"/>
            <a:ext cx="1856038" cy="4124528"/>
          </a:xfrm>
          <a:prstGeom prst="rect">
            <a:avLst/>
          </a:prstGeom>
        </p:spPr>
      </p:pic>
      <p:cxnSp>
        <p:nvCxnSpPr>
          <p:cNvPr id="7" name="Соединитель: изогнутый 6">
            <a:extLst>
              <a:ext uri="{FF2B5EF4-FFF2-40B4-BE49-F238E27FC236}">
                <a16:creationId xmlns:a16="http://schemas.microsoft.com/office/drawing/2014/main" id="{108A7B31-FCC2-48D8-32AA-2EE9A1B6B60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025081" y="1553188"/>
            <a:ext cx="651754" cy="928020"/>
          </a:xfrm>
          <a:prstGeom prst="curvedConnector2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Соединитель: изогнутый 12">
            <a:extLst>
              <a:ext uri="{FF2B5EF4-FFF2-40B4-BE49-F238E27FC236}">
                <a16:creationId xmlns:a16="http://schemas.microsoft.com/office/drawing/2014/main" id="{6FDD14AD-6999-FD1A-267C-C082B2FE298B}"/>
              </a:ext>
            </a:extLst>
          </p:cNvPr>
          <p:cNvCxnSpPr>
            <a:cxnSpLocks/>
          </p:cNvCxnSpPr>
          <p:nvPr/>
        </p:nvCxnSpPr>
        <p:spPr>
          <a:xfrm>
            <a:off x="9150509" y="1508441"/>
            <a:ext cx="1050087" cy="798960"/>
          </a:xfrm>
          <a:prstGeom prst="curvedConnector2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9175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D13373-1CE6-EC0B-A893-A0B5B8F2C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F6D648-9858-0FEC-6B75-974C1F24A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306" y="0"/>
            <a:ext cx="9692640" cy="1325562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Функционал Поставщика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36DF99-0E49-E258-70F8-EF87969F3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06" y="1691323"/>
            <a:ext cx="5349693" cy="4923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У поставщика есть 2 экрана, навигация между которыми реализована с помощью </a:t>
            </a:r>
            <a:r>
              <a:rPr lang="en-US" dirty="0"/>
              <a:t>Bottom Navigation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На первом экране список поставляемых деталей, которые также можно просматривать по типу, переключаясь между </a:t>
            </a:r>
            <a:r>
              <a:rPr lang="ru-RU" dirty="0" err="1"/>
              <a:t>табами</a:t>
            </a:r>
            <a:r>
              <a:rPr lang="ru-RU" dirty="0"/>
              <a:t> </a:t>
            </a:r>
          </a:p>
          <a:p>
            <a:pPr marL="0" indent="0">
              <a:buNone/>
            </a:pPr>
            <a:r>
              <a:rPr lang="ru-RU" dirty="0"/>
              <a:t>Второй экран – добавление детали: название, тип, характеристика и цена</a:t>
            </a:r>
          </a:p>
        </p:txBody>
      </p:sp>
      <p:pic>
        <p:nvPicPr>
          <p:cNvPr id="7" name="Рисунок 6" descr="Изображение выглядит как снимок экран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940CC55-AE03-6BF0-8C4A-02C41C435D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0" t="17408" r="20956" b="7908"/>
          <a:stretch>
            <a:fillRect/>
          </a:stretch>
        </p:blipFill>
        <p:spPr>
          <a:xfrm>
            <a:off x="3842427" y="1288592"/>
            <a:ext cx="7470500" cy="55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74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F4CE4-5F34-BC3D-FB44-072AF354C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194C96-D0FD-B733-C136-50BA9F4D2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306" y="0"/>
            <a:ext cx="9692640" cy="1325562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Функционал Работника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ECBF46-890B-3D2F-DCE5-685DDB57E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06" y="1691323"/>
            <a:ext cx="4286465" cy="4923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У работника тоже 2 экрана: Заказы и Производство</a:t>
            </a:r>
          </a:p>
          <a:p>
            <a:pPr marL="0" indent="0">
              <a:buNone/>
            </a:pPr>
            <a:r>
              <a:rPr lang="ru-RU" dirty="0"/>
              <a:t>При входе работник видит новые заказы, а также навигацию </a:t>
            </a:r>
            <a:r>
              <a:rPr lang="ru-RU" dirty="0" err="1"/>
              <a:t>таб</a:t>
            </a:r>
            <a:r>
              <a:rPr lang="ru-RU" dirty="0"/>
              <a:t> с производимыми и завершенными заказами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BA6DF42-5D4E-E767-2ACA-C28881E7D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97363" y="2398842"/>
            <a:ext cx="1897185" cy="421596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C072302-2BA1-DD14-A76B-C9B61B4C4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59140" y="1321016"/>
            <a:ext cx="1897186" cy="421596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CCB714B-6C78-1923-C446-7405AF6368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20918" y="2360576"/>
            <a:ext cx="1897185" cy="4215967"/>
          </a:xfrm>
          <a:prstGeom prst="rect">
            <a:avLst/>
          </a:prstGeom>
        </p:spPr>
      </p:pic>
      <p:cxnSp>
        <p:nvCxnSpPr>
          <p:cNvPr id="5" name="Соединитель: изогнутый 4">
            <a:extLst>
              <a:ext uri="{FF2B5EF4-FFF2-40B4-BE49-F238E27FC236}">
                <a16:creationId xmlns:a16="http://schemas.microsoft.com/office/drawing/2014/main" id="{599C78F7-5EAD-017E-6849-D384A3065CC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304661" y="1470499"/>
            <a:ext cx="651754" cy="928020"/>
          </a:xfrm>
          <a:prstGeom prst="curvedConnector2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оединитель: изогнутый 6">
            <a:extLst>
              <a:ext uri="{FF2B5EF4-FFF2-40B4-BE49-F238E27FC236}">
                <a16:creationId xmlns:a16="http://schemas.microsoft.com/office/drawing/2014/main" id="{908997C1-8AF7-5B82-BC3E-D6C82B1D6D8C}"/>
              </a:ext>
            </a:extLst>
          </p:cNvPr>
          <p:cNvCxnSpPr>
            <a:cxnSpLocks/>
          </p:cNvCxnSpPr>
          <p:nvPr/>
        </p:nvCxnSpPr>
        <p:spPr>
          <a:xfrm>
            <a:off x="9388859" y="1462722"/>
            <a:ext cx="1050087" cy="798960"/>
          </a:xfrm>
          <a:prstGeom prst="curvedConnector2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211511"/>
      </p:ext>
    </p:extLst>
  </p:cSld>
  <p:clrMapOvr>
    <a:masterClrMapping/>
  </p:clrMapOvr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TM03457515[[fn=Вид]]</Template>
  <TotalTime>99</TotalTime>
  <Words>368</Words>
  <Application>Microsoft Office PowerPoint</Application>
  <PresentationFormat>Широкоэкранный</PresentationFormat>
  <Paragraphs>47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Century Schoolbook</vt:lpstr>
      <vt:lpstr>Wingdings 2</vt:lpstr>
      <vt:lpstr>Вид</vt:lpstr>
      <vt:lpstr>Разработка мобильного приложения для производства мебели</vt:lpstr>
      <vt:lpstr>О разработке</vt:lpstr>
      <vt:lpstr>Цели и задачи проекта</vt:lpstr>
      <vt:lpstr>Функциональные характеристики</vt:lpstr>
      <vt:lpstr>Использованные инструменты</vt:lpstr>
      <vt:lpstr>Главное окно программы</vt:lpstr>
      <vt:lpstr>Функционал Клиента</vt:lpstr>
      <vt:lpstr>Функционал Поставщика</vt:lpstr>
      <vt:lpstr>Функционал Работника</vt:lpstr>
      <vt:lpstr>Функционал Работника</vt:lpstr>
      <vt:lpstr>Перспективы разработки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nnstessee iim</dc:creator>
  <cp:lastModifiedBy>nnstessee iim</cp:lastModifiedBy>
  <cp:revision>2</cp:revision>
  <dcterms:created xsi:type="dcterms:W3CDTF">2025-12-12T18:20:54Z</dcterms:created>
  <dcterms:modified xsi:type="dcterms:W3CDTF">2025-12-13T05:14:12Z</dcterms:modified>
</cp:coreProperties>
</file>

<file path=docProps/thumbnail.jpeg>
</file>